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enty Sans" pitchFamily="2" charset="0"/>
      <p:regular r:id="rId11"/>
    </p:embeddedFont>
    <p:embeddedFont>
      <p:font typeface="JA Jayagiri Sans Rough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стевой пользователь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 /><Relationship Id="rId13" Type="http://schemas.openxmlformats.org/officeDocument/2006/relationships/commentAuthors" Target="commentAuthors.xml" /><Relationship Id="rId3" Type="http://schemas.openxmlformats.org/officeDocument/2006/relationships/slide" Target="slides/slide2.xml" /><Relationship Id="rId7" Type="http://schemas.openxmlformats.org/officeDocument/2006/relationships/font" Target="fonts/font1.fntdata" /><Relationship Id="rId12" Type="http://schemas.openxmlformats.org/officeDocument/2006/relationships/font" Target="fonts/font6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5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font" Target="fonts/font3.fntdata" /><Relationship Id="rId14" Type="http://schemas.openxmlformats.org/officeDocument/2006/relationships/presProps" Target="presProp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4T15:12:22.937" idx="1">
    <p:pos x="10" y="10"/>
    <p:text>выбор разрешения 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13" Type="http://schemas.openxmlformats.org/officeDocument/2006/relationships/image" Target="../media/image12.png" /><Relationship Id="rId18" Type="http://schemas.openxmlformats.org/officeDocument/2006/relationships/image" Target="../media/image1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svg" /><Relationship Id="rId17" Type="http://schemas.openxmlformats.org/officeDocument/2006/relationships/image" Target="../media/image16.png" /><Relationship Id="rId2" Type="http://schemas.openxmlformats.org/officeDocument/2006/relationships/image" Target="../media/image1.jpeg" /><Relationship Id="rId16" Type="http://schemas.openxmlformats.org/officeDocument/2006/relationships/image" Target="../media/image15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5" Type="http://schemas.openxmlformats.org/officeDocument/2006/relationships/image" Target="../media/image14.png" /><Relationship Id="rId10" Type="http://schemas.openxmlformats.org/officeDocument/2006/relationships/image" Target="../media/image9.svg" /><Relationship Id="rId4" Type="http://schemas.openxmlformats.org/officeDocument/2006/relationships/image" Target="../media/image3.svg" /><Relationship Id="rId9" Type="http://schemas.openxmlformats.org/officeDocument/2006/relationships/image" Target="../media/image8.png" /><Relationship Id="rId14" Type="http://schemas.openxmlformats.org/officeDocument/2006/relationships/image" Target="../media/image13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svg" /><Relationship Id="rId5" Type="http://schemas.openxmlformats.org/officeDocument/2006/relationships/image" Target="../media/image20.png" /><Relationship Id="rId4" Type="http://schemas.openxmlformats.org/officeDocument/2006/relationships/image" Target="../media/image19.sv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 /><Relationship Id="rId13" Type="http://schemas.openxmlformats.org/officeDocument/2006/relationships/image" Target="../media/image32.png" /><Relationship Id="rId18" Type="http://schemas.openxmlformats.org/officeDocument/2006/relationships/image" Target="../media/image37.svg" /><Relationship Id="rId3" Type="http://schemas.openxmlformats.org/officeDocument/2006/relationships/image" Target="../media/image22.png" /><Relationship Id="rId21" Type="http://schemas.openxmlformats.org/officeDocument/2006/relationships/image" Target="../media/image40.png" /><Relationship Id="rId7" Type="http://schemas.openxmlformats.org/officeDocument/2006/relationships/image" Target="../media/image26.png" /><Relationship Id="rId12" Type="http://schemas.openxmlformats.org/officeDocument/2006/relationships/image" Target="../media/image31.svg" /><Relationship Id="rId17" Type="http://schemas.openxmlformats.org/officeDocument/2006/relationships/image" Target="../media/image36.png" /><Relationship Id="rId2" Type="http://schemas.openxmlformats.org/officeDocument/2006/relationships/image" Target="../media/image1.jpeg" /><Relationship Id="rId16" Type="http://schemas.openxmlformats.org/officeDocument/2006/relationships/image" Target="../media/image35.svg" /><Relationship Id="rId20" Type="http://schemas.openxmlformats.org/officeDocument/2006/relationships/image" Target="../media/image39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5.svg" /><Relationship Id="rId11" Type="http://schemas.openxmlformats.org/officeDocument/2006/relationships/image" Target="../media/image30.png" /><Relationship Id="rId24" Type="http://schemas.openxmlformats.org/officeDocument/2006/relationships/image" Target="../media/image43.svg" /><Relationship Id="rId5" Type="http://schemas.openxmlformats.org/officeDocument/2006/relationships/image" Target="../media/image24.png" /><Relationship Id="rId15" Type="http://schemas.openxmlformats.org/officeDocument/2006/relationships/image" Target="../media/image34.png" /><Relationship Id="rId23" Type="http://schemas.openxmlformats.org/officeDocument/2006/relationships/image" Target="../media/image42.png" /><Relationship Id="rId10" Type="http://schemas.openxmlformats.org/officeDocument/2006/relationships/image" Target="../media/image29.svg" /><Relationship Id="rId19" Type="http://schemas.openxmlformats.org/officeDocument/2006/relationships/image" Target="../media/image38.png" /><Relationship Id="rId4" Type="http://schemas.openxmlformats.org/officeDocument/2006/relationships/image" Target="../media/image23.svg" /><Relationship Id="rId9" Type="http://schemas.openxmlformats.org/officeDocument/2006/relationships/image" Target="../media/image28.png" /><Relationship Id="rId14" Type="http://schemas.openxmlformats.org/officeDocument/2006/relationships/image" Target="../media/image33.svg" /><Relationship Id="rId22" Type="http://schemas.openxmlformats.org/officeDocument/2006/relationships/image" Target="../media/image41.sv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 /><Relationship Id="rId3" Type="http://schemas.openxmlformats.org/officeDocument/2006/relationships/image" Target="../media/image18.png" /><Relationship Id="rId7" Type="http://schemas.openxmlformats.org/officeDocument/2006/relationships/image" Target="../media/image46.png" /><Relationship Id="rId12" Type="http://schemas.openxmlformats.org/officeDocument/2006/relationships/image" Target="../media/image51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5.svg" /><Relationship Id="rId11" Type="http://schemas.openxmlformats.org/officeDocument/2006/relationships/image" Target="../media/image50.png" /><Relationship Id="rId5" Type="http://schemas.openxmlformats.org/officeDocument/2006/relationships/image" Target="../media/image44.png" /><Relationship Id="rId10" Type="http://schemas.openxmlformats.org/officeDocument/2006/relationships/image" Target="../media/image49.svg" /><Relationship Id="rId4" Type="http://schemas.openxmlformats.org/officeDocument/2006/relationships/image" Target="../media/image19.svg" /><Relationship Id="rId9" Type="http://schemas.openxmlformats.org/officeDocument/2006/relationships/image" Target="../media/image4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7.xml" /><Relationship Id="rId5" Type="http://schemas.openxmlformats.org/officeDocument/2006/relationships/comments" Target="../comments/comment1.xml" /><Relationship Id="rId4" Type="http://schemas.openxmlformats.org/officeDocument/2006/relationships/image" Target="../media/image5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279899">
            <a:off x="-81648" y="6197140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3" y="0"/>
                </a:lnTo>
                <a:lnTo>
                  <a:pt x="18925033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rot="-279899">
            <a:off x="70753" y="657345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4" y="0"/>
                </a:lnTo>
                <a:lnTo>
                  <a:pt x="18925034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682845" y="3222354"/>
            <a:ext cx="16922310" cy="181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8"/>
              </a:lnSpc>
            </a:pPr>
            <a:r>
              <a:rPr lang="en-US" sz="13969" spc="-949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Breakout</a:t>
            </a:r>
          </a:p>
        </p:txBody>
      </p:sp>
      <p:sp>
        <p:nvSpPr>
          <p:cNvPr id="6" name="Freeform 6"/>
          <p:cNvSpPr/>
          <p:nvPr/>
        </p:nvSpPr>
        <p:spPr>
          <a:xfrm rot="-267183" flipH="1" flipV="1">
            <a:off x="-487276" y="-213464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267183" flipH="1" flipV="1">
            <a:off x="-487275" y="-2589458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284568" y="6161485"/>
            <a:ext cx="3309136" cy="2117847"/>
          </a:xfrm>
          <a:custGeom>
            <a:avLst/>
            <a:gdLst/>
            <a:ahLst/>
            <a:cxnLst/>
            <a:rect l="l" t="t" r="r" b="b"/>
            <a:pathLst>
              <a:path w="3309136" h="2117847">
                <a:moveTo>
                  <a:pt x="0" y="0"/>
                </a:moveTo>
                <a:lnTo>
                  <a:pt x="3309136" y="0"/>
                </a:lnTo>
                <a:lnTo>
                  <a:pt x="3309136" y="2117847"/>
                </a:lnTo>
                <a:lnTo>
                  <a:pt x="0" y="2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2159269">
            <a:off x="1535839" y="7683196"/>
            <a:ext cx="1437893" cy="1682640"/>
          </a:xfrm>
          <a:custGeom>
            <a:avLst/>
            <a:gdLst/>
            <a:ahLst/>
            <a:cxnLst/>
            <a:rect l="l" t="t" r="r" b="b"/>
            <a:pathLst>
              <a:path w="1437893" h="1682640">
                <a:moveTo>
                  <a:pt x="0" y="0"/>
                </a:moveTo>
                <a:lnTo>
                  <a:pt x="1437892" y="0"/>
                </a:lnTo>
                <a:lnTo>
                  <a:pt x="1437892" y="1682641"/>
                </a:lnTo>
                <a:lnTo>
                  <a:pt x="0" y="16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3544061" y="1950286"/>
            <a:ext cx="2216005" cy="1543145"/>
          </a:xfrm>
          <a:custGeom>
            <a:avLst/>
            <a:gdLst/>
            <a:ahLst/>
            <a:cxnLst/>
            <a:rect l="l" t="t" r="r" b="b"/>
            <a:pathLst>
              <a:path w="2216005" h="1543145">
                <a:moveTo>
                  <a:pt x="0" y="0"/>
                </a:moveTo>
                <a:lnTo>
                  <a:pt x="2216005" y="0"/>
                </a:lnTo>
                <a:lnTo>
                  <a:pt x="2216005" y="1543145"/>
                </a:lnTo>
                <a:lnTo>
                  <a:pt x="0" y="154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249019">
            <a:off x="14276834" y="2730732"/>
            <a:ext cx="2966463" cy="2308448"/>
          </a:xfrm>
          <a:custGeom>
            <a:avLst/>
            <a:gdLst/>
            <a:ahLst/>
            <a:cxnLst/>
            <a:rect l="l" t="t" r="r" b="b"/>
            <a:pathLst>
              <a:path w="2966463" h="2308448">
                <a:moveTo>
                  <a:pt x="0" y="0"/>
                </a:moveTo>
                <a:lnTo>
                  <a:pt x="2966463" y="0"/>
                </a:lnTo>
                <a:lnTo>
                  <a:pt x="2966463" y="2308448"/>
                </a:lnTo>
                <a:lnTo>
                  <a:pt x="0" y="230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6349021" y="2194796"/>
            <a:ext cx="1256134" cy="2597270"/>
          </a:xfrm>
          <a:custGeom>
            <a:avLst/>
            <a:gdLst/>
            <a:ahLst/>
            <a:cxnLst/>
            <a:rect l="l" t="t" r="r" b="b"/>
            <a:pathLst>
              <a:path w="1256134" h="2597270">
                <a:moveTo>
                  <a:pt x="0" y="0"/>
                </a:moveTo>
                <a:lnTo>
                  <a:pt x="1256134" y="0"/>
                </a:lnTo>
                <a:lnTo>
                  <a:pt x="1256134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330625">
            <a:off x="3400492" y="7811919"/>
            <a:ext cx="1372470" cy="1515780"/>
          </a:xfrm>
          <a:custGeom>
            <a:avLst/>
            <a:gdLst/>
            <a:ahLst/>
            <a:cxnLst/>
            <a:rect l="l" t="t" r="r" b="b"/>
            <a:pathLst>
              <a:path w="1372470" h="1515780">
                <a:moveTo>
                  <a:pt x="0" y="0"/>
                </a:moveTo>
                <a:lnTo>
                  <a:pt x="1372470" y="0"/>
                </a:lnTo>
                <a:lnTo>
                  <a:pt x="1372470" y="1515780"/>
                </a:lnTo>
                <a:lnTo>
                  <a:pt x="0" y="1515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TextBox 14"/>
          <p:cNvSpPr txBox="1"/>
          <p:nvPr/>
        </p:nvSpPr>
        <p:spPr>
          <a:xfrm>
            <a:off x="4614373" y="6594746"/>
            <a:ext cx="872173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b="1" dirty="0">
                <a:solidFill>
                  <a:srgbClr val="545454"/>
                </a:solidFill>
                <a:latin typeface="Genty Sans"/>
                <a:ea typeface="Genty Sans"/>
                <a:cs typeface="Genty Sans"/>
                <a:sym typeface="Genty Sans"/>
              </a:rPr>
              <a:t>Гришко Александр </a:t>
            </a:r>
            <a:endParaRPr lang="en-US" sz="3999" b="1" dirty="0">
              <a:solidFill>
                <a:srgbClr val="545454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381000" y="2016475"/>
            <a:ext cx="12087106" cy="7331523"/>
          </a:xfrm>
          <a:custGeom>
            <a:avLst/>
            <a:gdLst/>
            <a:ahLst/>
            <a:cxnLst/>
            <a:rect l="l" t="t" r="r" b="b"/>
            <a:pathLst>
              <a:path w="12087106" h="7331523">
                <a:moveTo>
                  <a:pt x="0" y="0"/>
                </a:moveTo>
                <a:lnTo>
                  <a:pt x="12087106" y="0"/>
                </a:lnTo>
                <a:lnTo>
                  <a:pt x="12087106" y="7331523"/>
                </a:lnTo>
                <a:lnTo>
                  <a:pt x="0" y="7331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265490" y="2293460"/>
            <a:ext cx="2670879" cy="4114800"/>
          </a:xfrm>
          <a:custGeom>
            <a:avLst/>
            <a:gdLst/>
            <a:ahLst/>
            <a:cxnLst/>
            <a:rect l="l" t="t" r="r" b="b"/>
            <a:pathLst>
              <a:path w="2670879" h="4114800">
                <a:moveTo>
                  <a:pt x="0" y="0"/>
                </a:moveTo>
                <a:lnTo>
                  <a:pt x="2670879" y="0"/>
                </a:lnTo>
                <a:lnTo>
                  <a:pt x="2670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TextBox 6"/>
          <p:cNvSpPr txBox="1"/>
          <p:nvPr/>
        </p:nvSpPr>
        <p:spPr>
          <a:xfrm>
            <a:off x="1435108" y="3860841"/>
            <a:ext cx="9503304" cy="366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Идея проекта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Написать игру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в которой пользователь управляет платформой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. </a:t>
            </a: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помощью нее и шарика он должен разбить все блоки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endParaRPr lang="ru-RU" sz="2693" b="1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Для каких задач создан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Программа может использоваться для демонстрации возможностей библиотеки </a:t>
            </a:r>
            <a:r>
              <a:rPr lang="en-US" sz="2693" b="1" u="none" spc="161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pygame</a:t>
            </a:r>
            <a:r>
              <a:rPr lang="en-US" sz="2693" b="1" u="none" spc="16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endParaRPr lang="ru-RU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3000"/>
            <a:ext cx="7766680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5"/>
              </a:lnSpc>
            </a:pPr>
            <a:r>
              <a:rPr lang="ru-RU" sz="8199" b="1" spc="-467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Введение</a:t>
            </a:r>
            <a:endParaRPr lang="en-US" sz="8199" b="1" spc="-467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5400000">
            <a:off x="2340505" y="1768000"/>
            <a:ext cx="6940495" cy="10097505"/>
          </a:xfrm>
          <a:custGeom>
            <a:avLst/>
            <a:gdLst/>
            <a:ahLst/>
            <a:cxnLst/>
            <a:rect l="l" t="t" r="r" b="b"/>
            <a:pathLst>
              <a:path w="6940495" h="10097505">
                <a:moveTo>
                  <a:pt x="0" y="0"/>
                </a:moveTo>
                <a:lnTo>
                  <a:pt x="6940495" y="0"/>
                </a:lnTo>
                <a:lnTo>
                  <a:pt x="6940495" y="10097505"/>
                </a:lnTo>
                <a:lnTo>
                  <a:pt x="0" y="1009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 rot="80146">
            <a:off x="14051026" y="2615068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5" y="0"/>
                </a:lnTo>
                <a:lnTo>
                  <a:pt x="975205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9641" y="4506822"/>
            <a:ext cx="967917" cy="967917"/>
          </a:xfrm>
          <a:custGeom>
            <a:avLst/>
            <a:gdLst/>
            <a:ahLst/>
            <a:cxnLst/>
            <a:rect l="l" t="t" r="r" b="b"/>
            <a:pathLst>
              <a:path w="967917" h="967917">
                <a:moveTo>
                  <a:pt x="0" y="0"/>
                </a:moveTo>
                <a:lnTo>
                  <a:pt x="967918" y="0"/>
                </a:lnTo>
                <a:lnTo>
                  <a:pt x="967918" y="967918"/>
                </a:lnTo>
                <a:lnTo>
                  <a:pt x="0" y="96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1660647" y="559086"/>
            <a:ext cx="1978665" cy="1784396"/>
          </a:xfrm>
          <a:custGeom>
            <a:avLst/>
            <a:gdLst/>
            <a:ahLst/>
            <a:cxnLst/>
            <a:rect l="l" t="t" r="r" b="b"/>
            <a:pathLst>
              <a:path w="1978665" h="1784396">
                <a:moveTo>
                  <a:pt x="0" y="0"/>
                </a:moveTo>
                <a:lnTo>
                  <a:pt x="1978665" y="0"/>
                </a:lnTo>
                <a:lnTo>
                  <a:pt x="1978665" y="1784396"/>
                </a:lnTo>
                <a:lnTo>
                  <a:pt x="0" y="178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845101" flipH="1">
            <a:off x="11724802" y="4307221"/>
            <a:ext cx="1914107" cy="1513341"/>
          </a:xfrm>
          <a:custGeom>
            <a:avLst/>
            <a:gdLst/>
            <a:ahLst/>
            <a:cxnLst/>
            <a:rect l="l" t="t" r="r" b="b"/>
            <a:pathLst>
              <a:path w="1914107" h="1513341">
                <a:moveTo>
                  <a:pt x="1914107" y="0"/>
                </a:moveTo>
                <a:lnTo>
                  <a:pt x="0" y="0"/>
                </a:lnTo>
                <a:lnTo>
                  <a:pt x="0" y="1513342"/>
                </a:lnTo>
                <a:lnTo>
                  <a:pt x="1914107" y="1513342"/>
                </a:lnTo>
                <a:lnTo>
                  <a:pt x="1914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5420116" y="2186537"/>
            <a:ext cx="1825831" cy="1910522"/>
          </a:xfrm>
          <a:custGeom>
            <a:avLst/>
            <a:gdLst/>
            <a:ahLst/>
            <a:cxnLst/>
            <a:rect l="l" t="t" r="r" b="b"/>
            <a:pathLst>
              <a:path w="1825831" h="1910522">
                <a:moveTo>
                  <a:pt x="0" y="0"/>
                </a:moveTo>
                <a:lnTo>
                  <a:pt x="1825831" y="0"/>
                </a:lnTo>
                <a:lnTo>
                  <a:pt x="1825831" y="1910522"/>
                </a:lnTo>
                <a:lnTo>
                  <a:pt x="0" y="1910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4075997" y="723262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5652167" y="6012071"/>
            <a:ext cx="910976" cy="1733692"/>
          </a:xfrm>
          <a:custGeom>
            <a:avLst/>
            <a:gdLst/>
            <a:ahLst/>
            <a:cxnLst/>
            <a:rect l="l" t="t" r="r" b="b"/>
            <a:pathLst>
              <a:path w="910976" h="1733692">
                <a:moveTo>
                  <a:pt x="0" y="0"/>
                </a:moveTo>
                <a:lnTo>
                  <a:pt x="910976" y="0"/>
                </a:lnTo>
                <a:lnTo>
                  <a:pt x="910976" y="1733692"/>
                </a:lnTo>
                <a:lnTo>
                  <a:pt x="0" y="17336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14075997" y="639131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11959781" y="7783324"/>
            <a:ext cx="1679531" cy="1797164"/>
          </a:xfrm>
          <a:custGeom>
            <a:avLst/>
            <a:gdLst/>
            <a:ahLst/>
            <a:cxnLst/>
            <a:rect l="l" t="t" r="r" b="b"/>
            <a:pathLst>
              <a:path w="1679531" h="1797164">
                <a:moveTo>
                  <a:pt x="0" y="0"/>
                </a:moveTo>
                <a:lnTo>
                  <a:pt x="1679531" y="0"/>
                </a:lnTo>
                <a:lnTo>
                  <a:pt x="1679531" y="1797164"/>
                </a:lnTo>
                <a:lnTo>
                  <a:pt x="0" y="1797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14075997" y="828309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AutoShape 14"/>
          <p:cNvSpPr/>
          <p:nvPr/>
        </p:nvSpPr>
        <p:spPr>
          <a:xfrm>
            <a:off x="14514816" y="1648584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5" name="AutoShape 15"/>
          <p:cNvSpPr/>
          <p:nvPr/>
        </p:nvSpPr>
        <p:spPr>
          <a:xfrm>
            <a:off x="14538629" y="3551572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6" name="AutoShape 16"/>
          <p:cNvSpPr/>
          <p:nvPr/>
        </p:nvSpPr>
        <p:spPr>
          <a:xfrm>
            <a:off x="14562441" y="5454560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7" name="AutoShape 17"/>
          <p:cNvSpPr/>
          <p:nvPr/>
        </p:nvSpPr>
        <p:spPr>
          <a:xfrm>
            <a:off x="14586254" y="7357549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Box 18"/>
          <p:cNvSpPr txBox="1"/>
          <p:nvPr/>
        </p:nvSpPr>
        <p:spPr>
          <a:xfrm>
            <a:off x="1072533" y="1552299"/>
            <a:ext cx="807196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ru-RU" sz="7200" spc="-422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Описание реализации</a:t>
            </a:r>
            <a:endParaRPr lang="en-US" sz="7200" spc="-422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97707" y="4222068"/>
            <a:ext cx="8474489" cy="433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Структуры и описание </a:t>
            </a:r>
            <a:r>
              <a:rPr lang="ru-RU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проетка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Класс для создания кнопок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Button</a:t>
            </a:r>
            <a:endParaRPr lang="ru-RU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Выбор разрешения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select_resolution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Главное меню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main_menu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Таймер перед началом игры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countdown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Бонусы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applay_bonus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Генерация кирпичей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generate_bricks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Конец игры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game_over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Какие технологии использовались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PyGame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time, random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1028700" y="1276350"/>
            <a:ext cx="9177371" cy="111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ru-RU" sz="8999" spc="-422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Заключение</a:t>
            </a:r>
            <a:endParaRPr lang="en-US" sz="8999" spc="-422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99323" y="1709730"/>
            <a:ext cx="12030666" cy="7297289"/>
          </a:xfrm>
          <a:custGeom>
            <a:avLst/>
            <a:gdLst/>
            <a:ahLst/>
            <a:cxnLst/>
            <a:rect l="l" t="t" r="r" b="b"/>
            <a:pathLst>
              <a:path w="12030666" h="7297289">
                <a:moveTo>
                  <a:pt x="0" y="0"/>
                </a:moveTo>
                <a:lnTo>
                  <a:pt x="12030667" y="0"/>
                </a:lnTo>
                <a:lnTo>
                  <a:pt x="12030667" y="7297290"/>
                </a:lnTo>
                <a:lnTo>
                  <a:pt x="0" y="729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2383728" y="2663831"/>
            <a:ext cx="3235518" cy="4459987"/>
          </a:xfrm>
          <a:custGeom>
            <a:avLst/>
            <a:gdLst/>
            <a:ahLst/>
            <a:cxnLst/>
            <a:rect l="l" t="t" r="r" b="b"/>
            <a:pathLst>
              <a:path w="3235518" h="4459987">
                <a:moveTo>
                  <a:pt x="0" y="0"/>
                </a:moveTo>
                <a:lnTo>
                  <a:pt x="3235518" y="0"/>
                </a:lnTo>
                <a:lnTo>
                  <a:pt x="3235518" y="4459987"/>
                </a:lnTo>
                <a:lnTo>
                  <a:pt x="0" y="445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1933311" flipH="1">
            <a:off x="11753497" y="1523921"/>
            <a:ext cx="2005767" cy="1487915"/>
          </a:xfrm>
          <a:custGeom>
            <a:avLst/>
            <a:gdLst/>
            <a:ahLst/>
            <a:cxnLst/>
            <a:rect l="l" t="t" r="r" b="b"/>
            <a:pathLst>
              <a:path w="2005767" h="1487915">
                <a:moveTo>
                  <a:pt x="2005767" y="0"/>
                </a:moveTo>
                <a:lnTo>
                  <a:pt x="0" y="0"/>
                </a:lnTo>
                <a:lnTo>
                  <a:pt x="0" y="1487914"/>
                </a:lnTo>
                <a:lnTo>
                  <a:pt x="2005767" y="1487914"/>
                </a:lnTo>
                <a:lnTo>
                  <a:pt x="20057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3808095" y="4160880"/>
            <a:ext cx="4033909" cy="4509451"/>
          </a:xfrm>
          <a:custGeom>
            <a:avLst/>
            <a:gdLst/>
            <a:ahLst/>
            <a:cxnLst/>
            <a:rect l="l" t="t" r="r" b="b"/>
            <a:pathLst>
              <a:path w="4033909" h="4509451">
                <a:moveTo>
                  <a:pt x="0" y="0"/>
                </a:moveTo>
                <a:lnTo>
                  <a:pt x="4033909" y="0"/>
                </a:lnTo>
                <a:lnTo>
                  <a:pt x="4033909" y="4509451"/>
                </a:lnTo>
                <a:lnTo>
                  <a:pt x="0" y="4509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TextBox 8"/>
          <p:cNvSpPr txBox="1"/>
          <p:nvPr/>
        </p:nvSpPr>
        <p:spPr>
          <a:xfrm>
            <a:off x="1437070" y="3646462"/>
            <a:ext cx="945892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endParaRPr lang="ru-RU" sz="2681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ru-RU" sz="2681" u="none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Данный прое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кт можно развить путем улучшения оформления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базы данных с рекордами пользователей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добавления новых бонусов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уровней и блоков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по которым нужно попасть не один раз</a:t>
            </a:r>
            <a:endParaRPr lang="en-US" sz="2681" u="none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9" name="Freeform 9"/>
          <p:cNvSpPr/>
          <p:nvPr/>
        </p:nvSpPr>
        <p:spPr>
          <a:xfrm rot="935052">
            <a:off x="13020098" y="4100716"/>
            <a:ext cx="1962777" cy="2239684"/>
          </a:xfrm>
          <a:custGeom>
            <a:avLst/>
            <a:gdLst/>
            <a:ahLst/>
            <a:cxnLst/>
            <a:rect l="l" t="t" r="r" b="b"/>
            <a:pathLst>
              <a:path w="1962777" h="2239684">
                <a:moveTo>
                  <a:pt x="0" y="0"/>
                </a:moveTo>
                <a:lnTo>
                  <a:pt x="1962778" y="0"/>
                </a:lnTo>
                <a:lnTo>
                  <a:pt x="1962778" y="2239683"/>
                </a:lnTo>
                <a:lnTo>
                  <a:pt x="0" y="223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 rot="-1394194">
            <a:off x="12714979" y="3832988"/>
            <a:ext cx="2831357" cy="95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630" spc="-358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Done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EC98E-123C-E38B-6C03-939B62D4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606" y="1751287"/>
            <a:ext cx="4773869" cy="4124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610A62-D92E-D071-991B-BCA4F96E9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4" y="914991"/>
            <a:ext cx="8582025" cy="731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09C6F5-9DA4-2C4F-3F12-D9342CDFC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18" y="1784638"/>
            <a:ext cx="5390291" cy="409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0ECB7-71E8-28F4-A6E2-3717A8B15529}"/>
              </a:ext>
            </a:extLst>
          </p:cNvPr>
          <p:cNvSpPr txBox="1"/>
          <p:nvPr/>
        </p:nvSpPr>
        <p:spPr>
          <a:xfrm>
            <a:off x="2794196" y="6375902"/>
            <a:ext cx="66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Выбор разрешения </a:t>
            </a:r>
          </a:p>
          <a:p>
            <a:pPr algn="l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0AB36-0B37-7EFE-E6A9-2E823C31F071}"/>
              </a:ext>
            </a:extLst>
          </p:cNvPr>
          <p:cNvSpPr txBox="1"/>
          <p:nvPr/>
        </p:nvSpPr>
        <p:spPr>
          <a:xfrm>
            <a:off x="8201720" y="6375902"/>
            <a:ext cx="472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Главное меню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7E233-7B1D-1D24-5684-C9AF01F82E30}"/>
              </a:ext>
            </a:extLst>
          </p:cNvPr>
          <p:cNvSpPr txBox="1"/>
          <p:nvPr/>
        </p:nvSpPr>
        <p:spPr>
          <a:xfrm>
            <a:off x="14106314" y="6514401"/>
            <a:ext cx="363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Игра</a:t>
            </a:r>
          </a:p>
        </p:txBody>
      </p:sp>
    </p:spTree>
    <p:extLst>
      <p:ext uri="{BB962C8B-B14F-4D97-AF65-F5344CB8AC3E}">
        <p14:creationId xmlns:p14="http://schemas.microsoft.com/office/powerpoint/2010/main" val="113311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122</Words>
  <Application>Microsoft Office PowerPoint</Application>
  <PresentationFormat>Произвольный</PresentationFormat>
  <Paragraphs>24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White Cute Retro Project Presentation</dc:title>
  <dc:creator>grim</dc:creator>
  <cp:lastModifiedBy>Гостевой пользователь</cp:lastModifiedBy>
  <cp:revision>15</cp:revision>
  <dcterms:created xsi:type="dcterms:W3CDTF">2006-08-16T00:00:00Z</dcterms:created>
  <dcterms:modified xsi:type="dcterms:W3CDTF">2025-02-04T12:15:39Z</dcterms:modified>
  <dc:identifier>DAGWxbtUHSc</dc:identifier>
</cp:coreProperties>
</file>